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3" r:id="rId3"/>
    <p:sldId id="265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5156F-7A48-BF16-A7C6-D41426381C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32A396-3B93-7B34-87E8-23AE583B8E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C9484-E41F-4F7A-2D92-7EDFFF746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43E9-B18C-4E73-9156-647C0AAC9D85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FEF2DC-EE4B-8B5A-EE21-B5CA379C4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2869D-A0BC-4562-F5F3-7DBBFCEB8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4ABF-E5F6-41D2-B97F-63702982B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098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AF282-C3DE-A33B-68D0-CA243A521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2D5657-42FF-6D22-1373-DD6CFC92BF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26979-3F2D-B1F2-929D-2B70150EE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43E9-B18C-4E73-9156-647C0AAC9D85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20A803-8E36-89EB-2101-99CE3804D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80EF5-DDC5-1B4A-3B3E-03D06DE2C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4ABF-E5F6-41D2-B97F-63702982B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235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4847AF-BFFD-E71A-BED8-EA18FBE27E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89F321-A2FF-E614-0DEB-8CCA670214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9D31C-315E-FD62-EDD3-4794BF283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43E9-B18C-4E73-9156-647C0AAC9D85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4FEC9-DADB-DF55-F3CB-8E611EE3A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E2A4C-C008-2F25-0FE6-B3634F7F1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4ABF-E5F6-41D2-B97F-63702982B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935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80F37-C6F3-9A20-A2E7-19D7BB4D9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77432-EB4A-2BFC-F46E-230E68F89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D49FB-59D2-CD01-915D-457A1FD6C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43E9-B18C-4E73-9156-647C0AAC9D85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5BDFA8-FF2E-EAB2-D34D-F9B98F6AC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B730C-21DF-7451-189E-FA83FA64A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4ABF-E5F6-41D2-B97F-63702982B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246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08303-1D85-4B16-C9C2-9E28E8895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93402B-99C5-9ACF-7212-63D1F6412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A242EC-D6F2-E60F-DB9D-CBC01046B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43E9-B18C-4E73-9156-647C0AAC9D85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F37520-7A86-8DB2-4B1A-025E168AE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7C4CFD-8568-2C2C-403D-9FD2750E6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4ABF-E5F6-41D2-B97F-63702982B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140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A9FAA-5CD3-8B8D-13E3-C3DFD6AE7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090E8-41F8-ED13-39A9-AC816DA475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90EB7C-ABED-D152-4FCF-F53F1EA09C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D43F32-17E2-60EB-4C9E-5D8F33A01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43E9-B18C-4E73-9156-647C0AAC9D85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4AE077-6220-4809-B609-81B99A250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0EC244-0EAA-CBA2-20F6-B96C98D56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4ABF-E5F6-41D2-B97F-63702982B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492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D5B8B-F95C-6436-DCA5-3A83A5A88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45CF68-21D7-0403-98EB-793F076C6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DF1AED-55BC-71AC-76AE-22177718E4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0B7F31-D62F-5FA2-D6AB-F8EB1CEB0C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E16DBE-65A3-2F00-6AE8-DAC720BA4D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4C99AD-1B4D-696E-8C4D-0D1ABD306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43E9-B18C-4E73-9156-647C0AAC9D85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0266AC-5998-C66E-520C-933A0199E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B37DA4-B5E1-BBE4-F04F-DA7A9C38D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4ABF-E5F6-41D2-B97F-63702982B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217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B2141-C78C-2B33-2BB3-13BF0B673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8F6465-0154-217E-948F-EF9F5337E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43E9-B18C-4E73-9156-647C0AAC9D85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993C41-AD54-94A2-FBB2-4632016CD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A02C3-D743-A3F2-5058-6B65433B0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4ABF-E5F6-41D2-B97F-63702982B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21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F37AF0-96F4-61C4-9743-CD38AA49A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43E9-B18C-4E73-9156-647C0AAC9D85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BB94A1-5F1E-D201-8728-CFC22F205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F400AC-18B1-3816-DBBC-2F243847A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4ABF-E5F6-41D2-B97F-63702982B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953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0F3AA-5FC4-0A35-AE94-DD703FA19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FD719-3AEA-7F11-465C-8C4A322D7E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7567C7-2F11-29EB-AC2E-7AF8154707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5F1FE7-6C10-AB29-779B-D504CA46D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43E9-B18C-4E73-9156-647C0AAC9D85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B84138-91D9-A639-1B4B-274B994D8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8F087F-00ED-BD0D-7A10-CFE383298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4ABF-E5F6-41D2-B97F-63702982B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809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60E2C-5338-7983-4AF9-099724861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6164D8-5597-EAB8-AB8A-3A5479458E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FC00DF-90F6-ED85-3FC1-12DBCB5B27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9C6558-CFD3-9382-E197-FD9963D98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943E9-B18C-4E73-9156-647C0AAC9D85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4D40B3-77FD-248F-350E-C906CCF70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13BAD6-2CCB-1D5A-47EC-DA3ECFF7F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4ABF-E5F6-41D2-B97F-63702982B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637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13A5DA-04E7-CBEF-9B41-915F38BBF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7B91A3-9355-DF95-DDBC-0A907A9CC4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5AE89-11A4-3510-4C2A-770E755F2C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5943E9-B18C-4E73-9156-647C0AAC9D85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DB2E7A-D157-9D15-B39F-92905A08E1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11377-E7FB-05EC-391E-641A82DAFB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3F4ABF-E5F6-41D2-B97F-63702982B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709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flying, computer&#10;&#10;Description automatically generated">
            <a:extLst>
              <a:ext uri="{FF2B5EF4-FFF2-40B4-BE49-F238E27FC236}">
                <a16:creationId xmlns:a16="http://schemas.microsoft.com/office/drawing/2014/main" id="{A823F15B-F187-45E2-96EC-5DC7EE86E5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33" t="27826" r="25975" b="13478"/>
          <a:stretch/>
        </p:blipFill>
        <p:spPr>
          <a:xfrm>
            <a:off x="6331225" y="1416325"/>
            <a:ext cx="5605671" cy="4025350"/>
          </a:xfrm>
          <a:prstGeom prst="rect">
            <a:avLst/>
          </a:prstGeom>
        </p:spPr>
      </p:pic>
      <p:pic>
        <p:nvPicPr>
          <p:cNvPr id="5" name="Picture 4" descr="A group of fish swimming in the water&#10;&#10;Description automatically generated with medium confidence">
            <a:extLst>
              <a:ext uri="{FF2B5EF4-FFF2-40B4-BE49-F238E27FC236}">
                <a16:creationId xmlns:a16="http://schemas.microsoft.com/office/drawing/2014/main" id="{C5E92912-FE74-4B6F-BB8C-291CB9B01B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34" t="5798" r="14573" b="35507"/>
          <a:stretch/>
        </p:blipFill>
        <p:spPr>
          <a:xfrm>
            <a:off x="463239" y="1416326"/>
            <a:ext cx="5605671" cy="40253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ED583D-C688-40B8-B414-8EC53ACD4585}"/>
              </a:ext>
            </a:extLst>
          </p:cNvPr>
          <p:cNvSpPr txBox="1"/>
          <p:nvPr/>
        </p:nvSpPr>
        <p:spPr>
          <a:xfrm>
            <a:off x="6855855" y="3982117"/>
            <a:ext cx="1536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Monolayer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6AB55F-4561-4E48-B6F7-98991D90E3A9}"/>
              </a:ext>
            </a:extLst>
          </p:cNvPr>
          <p:cNvSpPr txBox="1"/>
          <p:nvPr/>
        </p:nvSpPr>
        <p:spPr>
          <a:xfrm>
            <a:off x="2534475" y="2614343"/>
            <a:ext cx="2063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Few- layer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16A681-C28E-4BA5-BFD9-5A13D1A732A0}"/>
              </a:ext>
            </a:extLst>
          </p:cNvPr>
          <p:cNvSpPr txBox="1"/>
          <p:nvPr/>
        </p:nvSpPr>
        <p:spPr>
          <a:xfrm>
            <a:off x="9736877" y="4166783"/>
            <a:ext cx="1653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Few-layer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80405E-1159-4B0B-A791-318F5D3789C8}"/>
              </a:ext>
            </a:extLst>
          </p:cNvPr>
          <p:cNvSpPr txBox="1"/>
          <p:nvPr/>
        </p:nvSpPr>
        <p:spPr>
          <a:xfrm>
            <a:off x="3061250" y="3874326"/>
            <a:ext cx="1536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Monolayer</a:t>
            </a:r>
          </a:p>
        </p:txBody>
      </p:sp>
    </p:spTree>
    <p:extLst>
      <p:ext uri="{BB962C8B-B14F-4D97-AF65-F5344CB8AC3E}">
        <p14:creationId xmlns:p14="http://schemas.microsoft.com/office/powerpoint/2010/main" val="3393425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omputer&#10;&#10;Description automatically generated">
            <a:extLst>
              <a:ext uri="{FF2B5EF4-FFF2-40B4-BE49-F238E27FC236}">
                <a16:creationId xmlns:a16="http://schemas.microsoft.com/office/drawing/2014/main" id="{0F3AD6EC-4458-4A49-A2D1-1E2B071DB4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19" t="20491" r="18313" b="4141"/>
          <a:stretch/>
        </p:blipFill>
        <p:spPr>
          <a:xfrm>
            <a:off x="2736922" y="530329"/>
            <a:ext cx="6930190" cy="51687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B444FBF-9382-41DA-B9EC-6F8CAF965466}"/>
              </a:ext>
            </a:extLst>
          </p:cNvPr>
          <p:cNvSpPr txBox="1"/>
          <p:nvPr/>
        </p:nvSpPr>
        <p:spPr>
          <a:xfrm>
            <a:off x="7220679" y="1494022"/>
            <a:ext cx="1536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Monolayer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E24C8B-DB4F-4F4C-A477-FDBD3F30CEC5}"/>
              </a:ext>
            </a:extLst>
          </p:cNvPr>
          <p:cNvSpPr txBox="1"/>
          <p:nvPr/>
        </p:nvSpPr>
        <p:spPr>
          <a:xfrm>
            <a:off x="6935368" y="3842265"/>
            <a:ext cx="1053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Bilayer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0E0A29-4018-4105-80F1-21692516B0DC}"/>
              </a:ext>
            </a:extLst>
          </p:cNvPr>
          <p:cNvSpPr txBox="1"/>
          <p:nvPr/>
        </p:nvSpPr>
        <p:spPr>
          <a:xfrm>
            <a:off x="3793277" y="3657599"/>
            <a:ext cx="1653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Few-layer</a:t>
            </a:r>
          </a:p>
        </p:txBody>
      </p:sp>
    </p:spTree>
    <p:extLst>
      <p:ext uri="{BB962C8B-B14F-4D97-AF65-F5344CB8AC3E}">
        <p14:creationId xmlns:p14="http://schemas.microsoft.com/office/powerpoint/2010/main" val="2275924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32CEA053-73A7-480B-A9C0-5AE026DCCB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59" t="23645" r="33352" b="28677"/>
          <a:stretch/>
        </p:blipFill>
        <p:spPr>
          <a:xfrm>
            <a:off x="6891025" y="1563253"/>
            <a:ext cx="4802912" cy="3269676"/>
          </a:xfrm>
          <a:prstGeom prst="rect">
            <a:avLst/>
          </a:prstGeom>
        </p:spPr>
      </p:pic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B6761A23-B3F8-4A04-ADB5-18448777FB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16" t="12674" r="35907" b="10919"/>
          <a:stretch/>
        </p:blipFill>
        <p:spPr>
          <a:xfrm rot="16200000">
            <a:off x="2271733" y="796635"/>
            <a:ext cx="3269676" cy="4802912"/>
          </a:xfrm>
          <a:prstGeom prst="rect">
            <a:avLst/>
          </a:prstGeom>
        </p:spPr>
      </p:pic>
      <p:sp>
        <p:nvSpPr>
          <p:cNvPr id="6" name="TextBox 1">
            <a:extLst>
              <a:ext uri="{FF2B5EF4-FFF2-40B4-BE49-F238E27FC236}">
                <a16:creationId xmlns:a16="http://schemas.microsoft.com/office/drawing/2014/main" id="{0DD4C174-CB4C-4E5E-AF13-9D6A3E53C6B0}"/>
              </a:ext>
            </a:extLst>
          </p:cNvPr>
          <p:cNvSpPr txBox="1"/>
          <p:nvPr/>
        </p:nvSpPr>
        <p:spPr>
          <a:xfrm>
            <a:off x="4457927" y="2370131"/>
            <a:ext cx="1544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Monolayer</a:t>
            </a: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124E0583-DE53-46EE-8A82-AE0A337AAC1F}"/>
              </a:ext>
            </a:extLst>
          </p:cNvPr>
          <p:cNvSpPr txBox="1"/>
          <p:nvPr/>
        </p:nvSpPr>
        <p:spPr>
          <a:xfrm>
            <a:off x="8235900" y="3172613"/>
            <a:ext cx="1536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Monolayer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2CF37BCF-55C0-4549-AF38-EA96F3455B97}"/>
              </a:ext>
            </a:extLst>
          </p:cNvPr>
          <p:cNvSpPr txBox="1"/>
          <p:nvPr/>
        </p:nvSpPr>
        <p:spPr>
          <a:xfrm>
            <a:off x="4310045" y="3357279"/>
            <a:ext cx="1053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Bilayer</a:t>
            </a: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FE78C6A2-D44D-49D8-8CE8-5CA97F54233A}"/>
              </a:ext>
            </a:extLst>
          </p:cNvPr>
          <p:cNvSpPr txBox="1"/>
          <p:nvPr/>
        </p:nvSpPr>
        <p:spPr>
          <a:xfrm>
            <a:off x="8877427" y="2695590"/>
            <a:ext cx="1053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Bilayer</a:t>
            </a:r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DCD16622-0467-43C6-B050-264BCC462C81}"/>
              </a:ext>
            </a:extLst>
          </p:cNvPr>
          <p:cNvSpPr txBox="1"/>
          <p:nvPr/>
        </p:nvSpPr>
        <p:spPr>
          <a:xfrm>
            <a:off x="2534475" y="2614343"/>
            <a:ext cx="2063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Few- layer</a:t>
            </a:r>
          </a:p>
        </p:txBody>
      </p:sp>
    </p:spTree>
    <p:extLst>
      <p:ext uri="{BB962C8B-B14F-4D97-AF65-F5344CB8AC3E}">
        <p14:creationId xmlns:p14="http://schemas.microsoft.com/office/powerpoint/2010/main" val="3029959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14</Words>
  <Application>Microsoft Office PowerPoint</Application>
  <PresentationFormat>Widescreen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1711037 - Miah Abdullah Sahriar</dc:creator>
  <cp:lastModifiedBy>1711037 - Miah Abdullah Sahriar</cp:lastModifiedBy>
  <cp:revision>2</cp:revision>
  <dcterms:created xsi:type="dcterms:W3CDTF">2024-02-04T16:44:41Z</dcterms:created>
  <dcterms:modified xsi:type="dcterms:W3CDTF">2024-02-04T16:45:50Z</dcterms:modified>
</cp:coreProperties>
</file>

<file path=docProps/thumbnail.jpeg>
</file>